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9" r:id="rId13"/>
    <p:sldId id="28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180" autoAdjust="0"/>
  </p:normalViewPr>
  <p:slideViewPr>
    <p:cSldViewPr>
      <p:cViewPr varScale="1">
        <p:scale>
          <a:sx n="107" d="100"/>
          <a:sy n="107" d="100"/>
        </p:scale>
        <p:origin x="173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80E1-7CA6-4A88-A00D-EFEE15634EBC}" type="datetimeFigureOut">
              <a:rPr lang="en-AU" smtClean="0"/>
              <a:t>18/12/2019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54C7-21EF-42AB-B4BD-11C32239CC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5659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80E1-7CA6-4A88-A00D-EFEE15634EBC}" type="datetimeFigureOut">
              <a:rPr lang="en-AU" smtClean="0"/>
              <a:t>18/12/2019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54C7-21EF-42AB-B4BD-11C32239CC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976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80E1-7CA6-4A88-A00D-EFEE15634EBC}" type="datetimeFigureOut">
              <a:rPr lang="en-AU" smtClean="0"/>
              <a:t>18/12/2019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54C7-21EF-42AB-B4BD-11C32239CC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1780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80E1-7CA6-4A88-A00D-EFEE15634EBC}" type="datetimeFigureOut">
              <a:rPr lang="en-AU" smtClean="0"/>
              <a:t>18/12/2019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54C7-21EF-42AB-B4BD-11C32239CC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7891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80E1-7CA6-4A88-A00D-EFEE15634EBC}" type="datetimeFigureOut">
              <a:rPr lang="en-AU" smtClean="0"/>
              <a:t>18/12/2019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54C7-21EF-42AB-B4BD-11C32239CC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336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80E1-7CA6-4A88-A00D-EFEE15634EBC}" type="datetimeFigureOut">
              <a:rPr lang="en-AU" smtClean="0"/>
              <a:t>18/12/2019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54C7-21EF-42AB-B4BD-11C32239CC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1208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80E1-7CA6-4A88-A00D-EFEE15634EBC}" type="datetimeFigureOut">
              <a:rPr lang="en-AU" smtClean="0"/>
              <a:t>18/12/2019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54C7-21EF-42AB-B4BD-11C32239CC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2138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80E1-7CA6-4A88-A00D-EFEE15634EBC}" type="datetimeFigureOut">
              <a:rPr lang="en-AU" smtClean="0"/>
              <a:t>18/12/2019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54C7-21EF-42AB-B4BD-11C32239CC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0875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80E1-7CA6-4A88-A00D-EFEE15634EBC}" type="datetimeFigureOut">
              <a:rPr lang="en-AU" smtClean="0"/>
              <a:t>18/12/2019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54C7-21EF-42AB-B4BD-11C32239CC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480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80E1-7CA6-4A88-A00D-EFEE15634EBC}" type="datetimeFigureOut">
              <a:rPr lang="en-AU" smtClean="0"/>
              <a:t>18/12/2019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54C7-21EF-42AB-B4BD-11C32239CC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3282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80E1-7CA6-4A88-A00D-EFEE15634EBC}" type="datetimeFigureOut">
              <a:rPr lang="en-AU" smtClean="0"/>
              <a:t>18/12/2019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A54C7-21EF-42AB-B4BD-11C32239CC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991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980E1-7CA6-4A88-A00D-EFEE15634EBC}" type="datetimeFigureOut">
              <a:rPr lang="en-AU" smtClean="0"/>
              <a:t>18/12/2019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A54C7-21EF-42AB-B4BD-11C32239CC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251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tiff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11" Type="http://schemas.microsoft.com/office/2007/relationships/hdphoto" Target="../media/hdphoto3.wdp"/><Relationship Id="rId5" Type="http://schemas.openxmlformats.org/officeDocument/2006/relationships/image" Target="../media/image5.tiff"/><Relationship Id="rId10" Type="http://schemas.openxmlformats.org/officeDocument/2006/relationships/image" Target="../media/image26.png"/><Relationship Id="rId4" Type="http://schemas.openxmlformats.org/officeDocument/2006/relationships/image" Target="../media/image4.tiff"/><Relationship Id="rId9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8.tiff"/><Relationship Id="rId7" Type="http://schemas.openxmlformats.org/officeDocument/2006/relationships/image" Target="../media/image7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10.tiff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11" Type="http://schemas.openxmlformats.org/officeDocument/2006/relationships/image" Target="../media/image6.gif"/><Relationship Id="rId5" Type="http://schemas.microsoft.com/office/2007/relationships/hdphoto" Target="../media/hdphoto1.wdp"/><Relationship Id="rId10" Type="http://schemas.openxmlformats.org/officeDocument/2006/relationships/image" Target="../media/image7.gif"/><Relationship Id="rId4" Type="http://schemas.openxmlformats.org/officeDocument/2006/relationships/image" Target="../media/image11.png"/><Relationship Id="rId9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4.bp.blogspot.com/-5LMX2m7FXxw/VJAaUjxFyqI/AAAAAAAAFmk/uXjn1syMd8U/s1600/Xmas%2BViolet%2B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2519" cy="686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ung Doan\Pictures\hinh cut\New Folder (2)\thanh giuse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89" y="737320"/>
            <a:ext cx="4784411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5382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Fourth Sunday of Advent - Year A</a:t>
            </a:r>
          </a:p>
        </p:txBody>
      </p:sp>
      <p:sp>
        <p:nvSpPr>
          <p:cNvPr id="5" name="Rectangle 4"/>
          <p:cNvSpPr/>
          <p:nvPr/>
        </p:nvSpPr>
        <p:spPr>
          <a:xfrm>
            <a:off x="119394" y="714705"/>
            <a:ext cx="47525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IV Mùa Vọng  Năm A</a:t>
            </a:r>
            <a:endParaRPr lang="en-AU" sz="32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" name="Picture 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5" y="5049382"/>
            <a:ext cx="4186983" cy="180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Hung Doan\Pictures\hinh cut\nen tim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28" y="4504695"/>
            <a:ext cx="602324" cy="1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806" y="4474543"/>
            <a:ext cx="602324" cy="1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ung Doan\Pictures\hinh cut\nen hong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292942"/>
            <a:ext cx="605552" cy="169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Hung Doan\Pictures\hinh cut\nen tim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352" y="4733528"/>
            <a:ext cx="602324" cy="1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28" y="5255843"/>
            <a:ext cx="4186983" cy="180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images.clipartpanda.com/religious-advent-clipart-Advent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68" y="5566504"/>
            <a:ext cx="1703462" cy="113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60" y="4417972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85" y="4158089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98" y="4006730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149127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24" y="5116777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70" y="5007216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503" y="5189769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66" y="5022536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475656" y="5810313"/>
            <a:ext cx="64807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chemeClr val="bg1"/>
                </a:solidFill>
              </a:rPr>
              <a:t>19/12/2019</a:t>
            </a:r>
            <a:endParaRPr lang="en-AU" sz="3200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err="1" smtClean="0">
                <a:solidFill>
                  <a:schemeClr val="bg1"/>
                </a:solidFill>
              </a:rPr>
              <a:t>Hùng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Phương</a:t>
            </a:r>
            <a:r>
              <a:rPr lang="en-US" sz="2000" dirty="0" smtClean="0">
                <a:solidFill>
                  <a:schemeClr val="bg1"/>
                </a:solidFill>
              </a:rPr>
              <a:t> &amp; Thanh </a:t>
            </a:r>
            <a:r>
              <a:rPr lang="en-US" sz="2000" dirty="0" err="1" smtClean="0">
                <a:solidFill>
                  <a:schemeClr val="bg1"/>
                </a:solidFill>
              </a:rPr>
              <a:t>Quảng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thực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hiện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34660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55279"/>
            <a:ext cx="90449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 đây, Trinh Nữ sẽ thụ thai </a:t>
            </a:r>
            <a:endParaRPr lang="en-US" sz="32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 hạ một con trai, người ta sẽ </a:t>
            </a:r>
            <a:endParaRPr lang="en-US" sz="32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 con trẻ là Em-ma-nu-en, </a:t>
            </a:r>
            <a:endParaRPr lang="en-US" sz="32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"Thiên-Chúa-ở-cùng-chúng-ta."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6632"/>
            <a:ext cx="3275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virgin will conceive and give birth to a </a:t>
            </a:r>
            <a:r>
              <a:rPr lang="en-AU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 and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will call him </a:t>
            </a:r>
            <a:r>
              <a:rPr lang="en-AU" sz="3200" b="1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Emmanuela</a:t>
            </a:r>
            <a:r>
              <a:rPr lang="en-AU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 which means </a:t>
            </a:r>
            <a:r>
              <a:rPr lang="en-AU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God-is-with-us’.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0"/>
            <a:ext cx="5868144" cy="443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Hung Doan\Pictures\hinh cut\thien than truyn ti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5856" y="1271052"/>
            <a:ext cx="1575329" cy="316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22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03270" y="1916832"/>
            <a:ext cx="23397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tỉnh giấc, ông Giu-se làm như sứ thần Chúa dạy và đón vợ về </a:t>
            </a:r>
            <a:r>
              <a:rPr lang="vi-VN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nhà…</a:t>
            </a:r>
            <a:r>
              <a:rPr lang="en-AU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663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 Joseph woke up he did what the angel of the Lord had told him to do: </a:t>
            </a:r>
            <a:endParaRPr lang="en-AU" sz="3200" b="1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took his wife to his </a:t>
            </a:r>
            <a:r>
              <a:rPr lang="en-AU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home….</a:t>
            </a:r>
            <a:endParaRPr lang="en-AU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8459"/>
            <a:ext cx="6715462" cy="508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71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0" y="1701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9695" y="1186315"/>
            <a:ext cx="38964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IV Mùa Vọng  Năm A</a:t>
            </a:r>
            <a:endParaRPr lang="en-AU" sz="32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8" name="Picture 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5222464"/>
            <a:ext cx="4186983" cy="180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Hung Doan\Pictures\hinh cut\nen tim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17" y="4641776"/>
            <a:ext cx="602324" cy="1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Hung Doan\Pictures\hinh cut\nen tim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105" y="4653136"/>
            <a:ext cx="602324" cy="1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Hung Doan\Pictures\hinh cut\nen hong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354162"/>
            <a:ext cx="605552" cy="169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Hung Doan\Pictures\hinh cut\nen tim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781" y="4805536"/>
            <a:ext cx="602324" cy="1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136" y="5374864"/>
            <a:ext cx="4186983" cy="180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images.clipartpanda.com/religious-advent-clipart-Adven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39" y="5566504"/>
            <a:ext cx="1703462" cy="113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76" y="4497987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601" y="4341586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31" y="4033520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31" y="4329010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29" y="5095220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299" y="5163913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61" y="5165640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749" y="5189769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29885" y="6211499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 smtClean="0">
                <a:solidFill>
                  <a:schemeClr val="bg1"/>
                </a:solidFill>
              </a:rPr>
              <a:t>19/12/2019</a:t>
            </a:r>
            <a:endParaRPr lang="en-AU" sz="3200" dirty="0"/>
          </a:p>
        </p:txBody>
      </p:sp>
      <p:pic>
        <p:nvPicPr>
          <p:cNvPr id="3074" name="Picture 2" descr="C:\Users\Hung Doan\Pictures\hinh cut\New Folder (2)\thanh giuse  2.t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426" y="0"/>
            <a:ext cx="5034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ung Doan\Pictures\hinh cut\New Folder (2)\duc me maria.tif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604" y="2672528"/>
            <a:ext cx="1885395" cy="307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35831" y="63619"/>
            <a:ext cx="42641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Fourth Sunday of Advent - Year A</a:t>
            </a:r>
          </a:p>
        </p:txBody>
      </p:sp>
    </p:spTree>
    <p:extLst>
      <p:ext uri="{BB962C8B-B14F-4D97-AF65-F5344CB8AC3E}">
        <p14:creationId xmlns:p14="http://schemas.microsoft.com/office/powerpoint/2010/main" val="14685845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2.bp.blogspot.com/-5mr32-B6_8o/VJAawt1GKuI/AAAAAAAAFm8/lO7V661y5S0/s1600/Xmas%2BViolet%2B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ung Doan\Pictures\hinh cut\New Folder (2)\duc me va thanh giuse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623" y="1813425"/>
            <a:ext cx="6715125" cy="45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02151" y="0"/>
            <a:ext cx="66542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Fourth Sunday of Advent - Year A</a:t>
            </a:r>
          </a:p>
        </p:txBody>
      </p:sp>
      <p:sp>
        <p:nvSpPr>
          <p:cNvPr id="5" name="Rectangle 4"/>
          <p:cNvSpPr/>
          <p:nvPr/>
        </p:nvSpPr>
        <p:spPr>
          <a:xfrm>
            <a:off x="753759" y="584775"/>
            <a:ext cx="78506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IV Mùa Vọng  Năm A</a:t>
            </a:r>
            <a:endParaRPr lang="en-AU" sz="32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" name="Picture 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788" y="5229200"/>
            <a:ext cx="4186983" cy="180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Hung Doan\Pictures\hinh cut\nen tim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5" y="4630157"/>
            <a:ext cx="602324" cy="1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189" y="4673096"/>
            <a:ext cx="602324" cy="1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ung Doan\Pictures\hinh cut\nen hong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151" y="4436857"/>
            <a:ext cx="605552" cy="169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Hung Doan\Pictures\hinh cut\nen tim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959" y="4858455"/>
            <a:ext cx="602324" cy="1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25" y="5411491"/>
            <a:ext cx="4186983" cy="180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66" y="4312512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55" y="4597500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60" y="4126015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91" y="4345429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images.clipartpanda.com/religious-advent-clipart-Advent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60" y="5566504"/>
            <a:ext cx="1703462" cy="113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5" y="5257000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477" y="5229200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707" y="5294874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688001" y="6135408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 smtClean="0">
                <a:solidFill>
                  <a:schemeClr val="bg1"/>
                </a:solidFill>
              </a:rPr>
              <a:t>19/12/2019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215879658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Hung Doan\Pictures\hinh cut\thien than truyn ti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574179"/>
            <a:ext cx="2627784" cy="52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ung Doan\Pictures\hinh cut\New Folder (2)\thanh giuse 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22" y="2535706"/>
            <a:ext cx="3528392" cy="438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Joseph Hung_Doan\Downloads\Chua Jesus\open_bible (1)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702" y="58316"/>
            <a:ext cx="362585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663939" y="533012"/>
            <a:ext cx="282583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</a:rPr>
              <a:t>Gospel</a:t>
            </a:r>
          </a:p>
          <a:p>
            <a:pPr algn="ctr"/>
            <a:r>
              <a:rPr lang="en-AU" sz="3200" b="1" dirty="0" smtClean="0">
                <a:solidFill>
                  <a:srgbClr val="FF0000"/>
                </a:solidFill>
              </a:rPr>
              <a:t>Matthew</a:t>
            </a:r>
            <a:r>
              <a:rPr lang="en-AU" sz="3200" b="1" dirty="0">
                <a:solidFill>
                  <a:srgbClr val="FF0000"/>
                </a:solidFill>
              </a:rPr>
              <a:t> </a:t>
            </a:r>
            <a:endParaRPr lang="en-A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n-AU" sz="3200" b="1" dirty="0" smtClean="0">
                <a:solidFill>
                  <a:srgbClr val="FF0000"/>
                </a:solidFill>
              </a:rPr>
              <a:t>1:18-24</a:t>
            </a:r>
            <a:endParaRPr lang="en-AU" sz="3200" b="1" dirty="0">
              <a:solidFill>
                <a:srgbClr val="FF0000"/>
              </a:solidFill>
            </a:endParaRPr>
          </a:p>
          <a:p>
            <a:pPr algn="ctr"/>
            <a:r>
              <a:rPr lang="en-AU" sz="3200" b="1" dirty="0" err="1" smtClean="0">
                <a:solidFill>
                  <a:srgbClr val="FFFF00"/>
                </a:solidFill>
              </a:rPr>
              <a:t>Phúc</a:t>
            </a:r>
            <a:r>
              <a:rPr lang="en-AU" sz="3200" b="1" dirty="0" smtClean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Âm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theo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</a:rPr>
              <a:t>Thánh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 smtClean="0">
                <a:solidFill>
                  <a:srgbClr val="FFFF00"/>
                </a:solidFill>
              </a:rPr>
              <a:t>Mátthêu</a:t>
            </a:r>
            <a:endParaRPr lang="en-AU" sz="3200" b="1" dirty="0">
              <a:solidFill>
                <a:srgbClr val="FFFF00"/>
              </a:solidFill>
            </a:endParaRPr>
          </a:p>
          <a:p>
            <a:pPr algn="ctr"/>
            <a:r>
              <a:rPr lang="en-AU" sz="3200" b="1" dirty="0" smtClean="0">
                <a:solidFill>
                  <a:srgbClr val="FFFF00"/>
                </a:solidFill>
              </a:rPr>
              <a:t>1:18-24</a:t>
            </a:r>
            <a:endParaRPr lang="en-AU" sz="3200" b="1" dirty="0">
              <a:solidFill>
                <a:srgbClr val="FFFF00"/>
              </a:solidFill>
            </a:endParaRPr>
          </a:p>
        </p:txBody>
      </p:sp>
      <p:pic>
        <p:nvPicPr>
          <p:cNvPr id="10" name="Picture 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4" y="5395051"/>
            <a:ext cx="4186983" cy="180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Hung Doan\Pictures\hinh cut\nen tim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880" y="4730438"/>
            <a:ext cx="602324" cy="1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Hung Doan\Pictures\hinh cut\nen tim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451" y="4738808"/>
            <a:ext cx="602324" cy="1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Hung Doan\Pictures\hinh cut\nen hong.t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69" y="4546816"/>
            <a:ext cx="605552" cy="169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Hung Doan\Pictures\hinh cut\nen tim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7" y="4913590"/>
            <a:ext cx="602324" cy="16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453" y="5442818"/>
            <a:ext cx="4186983" cy="180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963" y="4631317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780" y="4432750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50" y="4411903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879" y="4216089"/>
            <a:ext cx="1885332" cy="4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images.clipartpanda.com/religious-advent-clipart-Advent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898" y="5566504"/>
            <a:ext cx="1703462" cy="113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99" y="5396421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214" y="5181939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716" y="5533258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038" y="5396421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712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8024" y="6222763"/>
            <a:ext cx="79024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 smtClean="0"/>
              <a:t> </a:t>
            </a:r>
            <a:r>
              <a:rPr lang="vi-VN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 đây là gốc tích Đức Giê-su Ki-tô: </a:t>
            </a:r>
            <a:endParaRPr lang="en-AU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251520" y="112276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how Jesus Christ came to be born </a:t>
            </a:r>
            <a:endParaRPr lang="en-AU" sz="32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5" y="697051"/>
            <a:ext cx="7310557" cy="545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21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05" y="4255784"/>
            <a:ext cx="90364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Ma-ri-a, mẹ Người, </a:t>
            </a:r>
            <a:endParaRPr lang="en-US" sz="32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vi-VN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 hôn với ông Giu-se. </a:t>
            </a:r>
            <a:endParaRPr lang="en-US" sz="32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vi-VN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 khi hai ông bà về </a:t>
            </a:r>
            <a:endParaRPr lang="en-US" sz="32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vi-VN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sống, bà đã có thai do </a:t>
            </a:r>
            <a:endParaRPr lang="en-US" sz="32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vi-VN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quyền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 Chúa Thánh Thần.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57795" y="19133"/>
            <a:ext cx="368620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mother Mary was betrothed to Joseph; but before they came to live together she was found to be with child through the Holy Spirit.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5" y="8047"/>
            <a:ext cx="5436090" cy="40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://1.bp.blogspot.com/_nnPnd9112eY/RnIgQCq47iI/AAAAAAAAADQ/ZzHqDR0idKc/s320/Holy-Spiri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171400"/>
            <a:ext cx="1584174" cy="138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22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83" y="5098238"/>
            <a:ext cx="90937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Giu-se, chồng bà, </a:t>
            </a:r>
            <a:endParaRPr lang="en-US" sz="32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công chính và không muốn tố giác bà, nên mới định tâm bỏ bà cách kín đáo.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83" y="97996"/>
            <a:ext cx="26487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Her </a:t>
            </a:r>
            <a:r>
              <a:rPr lang="en-AU" sz="3200" b="1" dirty="0" smtClean="0">
                <a:solidFill>
                  <a:srgbClr val="FFFF00"/>
                </a:solidFill>
              </a:rPr>
              <a:t>husband Joseph</a:t>
            </a:r>
            <a:r>
              <a:rPr lang="en-AU" sz="3200" b="1" dirty="0">
                <a:solidFill>
                  <a:srgbClr val="FFFF00"/>
                </a:solidFill>
              </a:rPr>
              <a:t>, being a man of honour and wanting to spare her publicity, decided to divorce her informally.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303" y="21324"/>
            <a:ext cx="6497655" cy="49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91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008" y="5314241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đang toan tính như </a:t>
            </a:r>
            <a:r>
              <a:rPr lang="vi-VN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vậy,</a:t>
            </a:r>
            <a:endParaRPr lang="en-US" sz="32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kìa sứ thần Chúa hiện đến </a:t>
            </a:r>
            <a:endParaRPr lang="en-US" sz="32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báo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mộng cho ông rằng</a:t>
            </a:r>
            <a:r>
              <a:rPr lang="vi-VN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4624"/>
            <a:ext cx="262778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 made up his mind to do this when the angel of </a:t>
            </a:r>
            <a:endParaRPr lang="en-AU" sz="3200" b="1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Lord appeared to him in a dream </a:t>
            </a:r>
            <a:endParaRPr lang="en-AU" sz="3200" b="1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said,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"/>
          <a:stretch/>
        </p:blipFill>
        <p:spPr bwMode="auto">
          <a:xfrm>
            <a:off x="2627784" y="0"/>
            <a:ext cx="6516216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Hung Doan\Pictures\hinh cut\thien than truyn ti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538070"/>
            <a:ext cx="1835696" cy="369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42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4581128"/>
            <a:ext cx="9001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"Này ông Giu-se,</a:t>
            </a:r>
            <a:r>
              <a:rPr lang="en-US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cháu </a:t>
            </a:r>
            <a:endParaRPr lang="en-US" sz="32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Đa-vít,</a:t>
            </a:r>
            <a:r>
              <a:rPr lang="en-US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đừng ngại</a:t>
            </a:r>
            <a:r>
              <a:rPr lang="en-US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đón bà </a:t>
            </a:r>
            <a:endParaRPr lang="en-US" sz="32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Ma-ri-a vợ ông về, vì người con bà cưu mang là do quyền năng Chúa Thánh Thần.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56" y="26842"/>
            <a:ext cx="304307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‘Joseph son of David, do not be afraid to take Mary home as your wife, because she has conceived what is in her by the Holy Spirit.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842"/>
            <a:ext cx="5976664" cy="455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:\Users\Hung Doan\Pictures\hinh cut\thien than truyn ti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7776" y="1771049"/>
            <a:ext cx="1399971" cy="281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71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101198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 sẽ sinh con trai và ông phải đặt tên cho con trẻ là Giê-su, vì chính Người sẽ cứu dân Người khỏi tội lỗi của họ."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42463" y="116632"/>
            <a:ext cx="30243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 will give birth to a son and you must name him Jesus, because he is the one who is to save his people from their sins.’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873" y="0"/>
            <a:ext cx="6156987" cy="46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Hung Doan\Pictures\hinh cut\thien than truyn ti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606" y="1850156"/>
            <a:ext cx="1399971" cy="281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98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478" y="4869160"/>
            <a:ext cx="892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 cả sự việc này đã xảy ra, </a:t>
            </a:r>
            <a:endParaRPr lang="en-US" sz="32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ứng nghiệm lời xưa kia Chúa phán qua miệng ngôn sứ: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12160" y="0"/>
            <a:ext cx="28803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all this took place to fulfil the words spoken by the Lord through the prophet: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80"/>
            <a:ext cx="5869951" cy="444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Hung Doan\Pictures\hinh cut\thien than truyn ti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43" y="1293399"/>
            <a:ext cx="1575329" cy="316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09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365</Words>
  <Application>Microsoft Office PowerPoint</Application>
  <PresentationFormat>On-screen Show (4:3)</PresentationFormat>
  <Paragraphs>50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Doan</dc:creator>
  <cp:lastModifiedBy>An Dang</cp:lastModifiedBy>
  <cp:revision>41</cp:revision>
  <dcterms:created xsi:type="dcterms:W3CDTF">2016-05-14T03:10:11Z</dcterms:created>
  <dcterms:modified xsi:type="dcterms:W3CDTF">2019-12-18T04:20:21Z</dcterms:modified>
</cp:coreProperties>
</file>